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256" r:id="rId5"/>
  </p:sldIdLst>
  <p:sldSz cx="10044113" cy="7775575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9" userDrawn="1">
          <p15:clr>
            <a:srgbClr val="A4A3A4"/>
          </p15:clr>
        </p15:guide>
        <p15:guide id="2" pos="316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62E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E0D729E-81CC-D9AF-52E7-9A20AE20F612}" v="3" dt="2026-04-22T13:28:05.52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98" d="100"/>
          <a:sy n="98" d="100"/>
        </p:scale>
        <p:origin x="1734" y="84"/>
      </p:cViewPr>
      <p:guideLst>
        <p:guide orient="horz" pos="2449"/>
        <p:guide pos="316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B2278E-8D3A-4BE1-965D-691C0DDBDAF6}" type="datetimeFigureOut">
              <a:rPr lang="es-CO" smtClean="0"/>
              <a:t>29/05/2026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400B61-20EA-4B1E-8712-3C09BFE57BC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4639844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CE5EFF-DFC6-4D09-B390-3AACE8E8DAF9}" type="datetimeFigureOut">
              <a:rPr lang="es-CO" smtClean="0"/>
              <a:t>29/05/2026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435100" y="1143000"/>
            <a:ext cx="3987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E8959C-010C-4B86-8D9C-BFEF297D8CF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6789768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8959C-010C-4B86-8D9C-BFEF297D8CFE}" type="slidenum">
              <a:rPr lang="es-CO" smtClean="0"/>
              <a:t>1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465983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3309" y="1272531"/>
            <a:ext cx="8537496" cy="2707052"/>
          </a:xfrm>
        </p:spPr>
        <p:txBody>
          <a:bodyPr anchor="b"/>
          <a:lstStyle>
            <a:lvl1pPr algn="ctr">
              <a:defRPr sz="659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5514" y="4083977"/>
            <a:ext cx="7533085" cy="1877297"/>
          </a:xfrm>
        </p:spPr>
        <p:txBody>
          <a:bodyPr/>
          <a:lstStyle>
            <a:lvl1pPr marL="0" indent="0" algn="ctr">
              <a:buNone/>
              <a:defRPr sz="2636"/>
            </a:lvl1pPr>
            <a:lvl2pPr marL="502188" indent="0" algn="ctr">
              <a:buNone/>
              <a:defRPr sz="2197"/>
            </a:lvl2pPr>
            <a:lvl3pPr marL="1004377" indent="0" algn="ctr">
              <a:buNone/>
              <a:defRPr sz="1977"/>
            </a:lvl3pPr>
            <a:lvl4pPr marL="1506565" indent="0" algn="ctr">
              <a:buNone/>
              <a:defRPr sz="1757"/>
            </a:lvl4pPr>
            <a:lvl5pPr marL="2008754" indent="0" algn="ctr">
              <a:buNone/>
              <a:defRPr sz="1757"/>
            </a:lvl5pPr>
            <a:lvl6pPr marL="2510942" indent="0" algn="ctr">
              <a:buNone/>
              <a:defRPr sz="1757"/>
            </a:lvl6pPr>
            <a:lvl7pPr marL="3013131" indent="0" algn="ctr">
              <a:buNone/>
              <a:defRPr sz="1757"/>
            </a:lvl7pPr>
            <a:lvl8pPr marL="3515319" indent="0" algn="ctr">
              <a:buNone/>
              <a:defRPr sz="1757"/>
            </a:lvl8pPr>
            <a:lvl9pPr marL="4017508" indent="0" algn="ctr">
              <a:buNone/>
              <a:defRPr sz="1757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AFDC3-8FC6-4BBA-BE9D-FAE7A6CF7839}" type="datetimeFigureOut">
              <a:rPr lang="es-CO" smtClean="0"/>
              <a:t>29/05/2026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71E87-5809-45F6-9A12-A538F229E6F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93480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AFDC3-8FC6-4BBA-BE9D-FAE7A6CF7839}" type="datetimeFigureOut">
              <a:rPr lang="es-CO" smtClean="0"/>
              <a:t>29/05/2026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71E87-5809-45F6-9A12-A538F229E6F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56866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7819" y="413978"/>
            <a:ext cx="2165762" cy="658944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0533" y="413978"/>
            <a:ext cx="6371734" cy="658944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AFDC3-8FC6-4BBA-BE9D-FAE7A6CF7839}" type="datetimeFigureOut">
              <a:rPr lang="es-CO" smtClean="0"/>
              <a:t>29/05/2026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71E87-5809-45F6-9A12-A538F229E6F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373848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AFDC3-8FC6-4BBA-BE9D-FAE7A6CF7839}" type="datetimeFigureOut">
              <a:rPr lang="es-CO" smtClean="0"/>
              <a:t>29/05/2026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71E87-5809-45F6-9A12-A538F229E6F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77242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02" y="1938496"/>
            <a:ext cx="8663047" cy="3234423"/>
          </a:xfrm>
        </p:spPr>
        <p:txBody>
          <a:bodyPr anchor="b"/>
          <a:lstStyle>
            <a:lvl1pPr>
              <a:defRPr sz="659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02" y="5203518"/>
            <a:ext cx="8663047" cy="1700906"/>
          </a:xfrm>
        </p:spPr>
        <p:txBody>
          <a:bodyPr/>
          <a:lstStyle>
            <a:lvl1pPr marL="0" indent="0">
              <a:buNone/>
              <a:defRPr sz="2636">
                <a:solidFill>
                  <a:schemeClr val="tx1"/>
                </a:solidFill>
              </a:defRPr>
            </a:lvl1pPr>
            <a:lvl2pPr marL="502188" indent="0">
              <a:buNone/>
              <a:defRPr sz="2197">
                <a:solidFill>
                  <a:schemeClr val="tx1">
                    <a:tint val="75000"/>
                  </a:schemeClr>
                </a:solidFill>
              </a:defRPr>
            </a:lvl2pPr>
            <a:lvl3pPr marL="1004377" indent="0">
              <a:buNone/>
              <a:defRPr sz="1977">
                <a:solidFill>
                  <a:schemeClr val="tx1">
                    <a:tint val="75000"/>
                  </a:schemeClr>
                </a:solidFill>
              </a:defRPr>
            </a:lvl3pPr>
            <a:lvl4pPr marL="1506565" indent="0">
              <a:buNone/>
              <a:defRPr sz="1757">
                <a:solidFill>
                  <a:schemeClr val="tx1">
                    <a:tint val="75000"/>
                  </a:schemeClr>
                </a:solidFill>
              </a:defRPr>
            </a:lvl4pPr>
            <a:lvl5pPr marL="2008754" indent="0">
              <a:buNone/>
              <a:defRPr sz="1757">
                <a:solidFill>
                  <a:schemeClr val="tx1">
                    <a:tint val="75000"/>
                  </a:schemeClr>
                </a:solidFill>
              </a:defRPr>
            </a:lvl5pPr>
            <a:lvl6pPr marL="2510942" indent="0">
              <a:buNone/>
              <a:defRPr sz="1757">
                <a:solidFill>
                  <a:schemeClr val="tx1">
                    <a:tint val="75000"/>
                  </a:schemeClr>
                </a:solidFill>
              </a:defRPr>
            </a:lvl6pPr>
            <a:lvl7pPr marL="3013131" indent="0">
              <a:buNone/>
              <a:defRPr sz="1757">
                <a:solidFill>
                  <a:schemeClr val="tx1">
                    <a:tint val="75000"/>
                  </a:schemeClr>
                </a:solidFill>
              </a:defRPr>
            </a:lvl7pPr>
            <a:lvl8pPr marL="3515319" indent="0">
              <a:buNone/>
              <a:defRPr sz="1757">
                <a:solidFill>
                  <a:schemeClr val="tx1">
                    <a:tint val="75000"/>
                  </a:schemeClr>
                </a:solidFill>
              </a:defRPr>
            </a:lvl8pPr>
            <a:lvl9pPr marL="4017508" indent="0">
              <a:buNone/>
              <a:defRPr sz="175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AFDC3-8FC6-4BBA-BE9D-FAE7A6CF7839}" type="datetimeFigureOut">
              <a:rPr lang="es-CO" smtClean="0"/>
              <a:t>29/05/2026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71E87-5809-45F6-9A12-A538F229E6F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39373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0533" y="2069887"/>
            <a:ext cx="4268748" cy="4933531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4832" y="2069887"/>
            <a:ext cx="4268748" cy="4933531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AFDC3-8FC6-4BBA-BE9D-FAE7A6CF7839}" type="datetimeFigureOut">
              <a:rPr lang="es-CO" smtClean="0"/>
              <a:t>29/05/2026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71E87-5809-45F6-9A12-A538F229E6F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61797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1841" y="413979"/>
            <a:ext cx="8663047" cy="150291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842" y="1906097"/>
            <a:ext cx="4249130" cy="934148"/>
          </a:xfrm>
        </p:spPr>
        <p:txBody>
          <a:bodyPr anchor="b"/>
          <a:lstStyle>
            <a:lvl1pPr marL="0" indent="0">
              <a:buNone/>
              <a:defRPr sz="2636" b="1"/>
            </a:lvl1pPr>
            <a:lvl2pPr marL="502188" indent="0">
              <a:buNone/>
              <a:defRPr sz="2197" b="1"/>
            </a:lvl2pPr>
            <a:lvl3pPr marL="1004377" indent="0">
              <a:buNone/>
              <a:defRPr sz="1977" b="1"/>
            </a:lvl3pPr>
            <a:lvl4pPr marL="1506565" indent="0">
              <a:buNone/>
              <a:defRPr sz="1757" b="1"/>
            </a:lvl4pPr>
            <a:lvl5pPr marL="2008754" indent="0">
              <a:buNone/>
              <a:defRPr sz="1757" b="1"/>
            </a:lvl5pPr>
            <a:lvl6pPr marL="2510942" indent="0">
              <a:buNone/>
              <a:defRPr sz="1757" b="1"/>
            </a:lvl6pPr>
            <a:lvl7pPr marL="3013131" indent="0">
              <a:buNone/>
              <a:defRPr sz="1757" b="1"/>
            </a:lvl7pPr>
            <a:lvl8pPr marL="3515319" indent="0">
              <a:buNone/>
              <a:defRPr sz="1757" b="1"/>
            </a:lvl8pPr>
            <a:lvl9pPr marL="4017508" indent="0">
              <a:buNone/>
              <a:defRPr sz="1757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1842" y="2840245"/>
            <a:ext cx="4249130" cy="4177572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4833" y="1906097"/>
            <a:ext cx="4270056" cy="934148"/>
          </a:xfrm>
        </p:spPr>
        <p:txBody>
          <a:bodyPr anchor="b"/>
          <a:lstStyle>
            <a:lvl1pPr marL="0" indent="0">
              <a:buNone/>
              <a:defRPr sz="2636" b="1"/>
            </a:lvl1pPr>
            <a:lvl2pPr marL="502188" indent="0">
              <a:buNone/>
              <a:defRPr sz="2197" b="1"/>
            </a:lvl2pPr>
            <a:lvl3pPr marL="1004377" indent="0">
              <a:buNone/>
              <a:defRPr sz="1977" b="1"/>
            </a:lvl3pPr>
            <a:lvl4pPr marL="1506565" indent="0">
              <a:buNone/>
              <a:defRPr sz="1757" b="1"/>
            </a:lvl4pPr>
            <a:lvl5pPr marL="2008754" indent="0">
              <a:buNone/>
              <a:defRPr sz="1757" b="1"/>
            </a:lvl5pPr>
            <a:lvl6pPr marL="2510942" indent="0">
              <a:buNone/>
              <a:defRPr sz="1757" b="1"/>
            </a:lvl6pPr>
            <a:lvl7pPr marL="3013131" indent="0">
              <a:buNone/>
              <a:defRPr sz="1757" b="1"/>
            </a:lvl7pPr>
            <a:lvl8pPr marL="3515319" indent="0">
              <a:buNone/>
              <a:defRPr sz="1757" b="1"/>
            </a:lvl8pPr>
            <a:lvl9pPr marL="4017508" indent="0">
              <a:buNone/>
              <a:defRPr sz="1757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4833" y="2840245"/>
            <a:ext cx="4270056" cy="4177572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AFDC3-8FC6-4BBA-BE9D-FAE7A6CF7839}" type="datetimeFigureOut">
              <a:rPr lang="es-CO" smtClean="0"/>
              <a:t>29/05/2026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71E87-5809-45F6-9A12-A538F229E6F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69734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AFDC3-8FC6-4BBA-BE9D-FAE7A6CF7839}" type="datetimeFigureOut">
              <a:rPr lang="es-CO" smtClean="0"/>
              <a:t>29/05/2026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71E87-5809-45F6-9A12-A538F229E6F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02911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AFDC3-8FC6-4BBA-BE9D-FAE7A6CF7839}" type="datetimeFigureOut">
              <a:rPr lang="es-CO" smtClean="0"/>
              <a:t>29/05/2026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71E87-5809-45F6-9A12-A538F229E6F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03583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1841" y="518372"/>
            <a:ext cx="3239488" cy="1814301"/>
          </a:xfrm>
        </p:spPr>
        <p:txBody>
          <a:bodyPr anchor="b"/>
          <a:lstStyle>
            <a:lvl1pPr>
              <a:defRPr sz="351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0056" y="1119540"/>
            <a:ext cx="5084832" cy="5525698"/>
          </a:xfrm>
        </p:spPr>
        <p:txBody>
          <a:bodyPr/>
          <a:lstStyle>
            <a:lvl1pPr>
              <a:defRPr sz="3515"/>
            </a:lvl1pPr>
            <a:lvl2pPr>
              <a:defRPr sz="3076"/>
            </a:lvl2pPr>
            <a:lvl3pPr>
              <a:defRPr sz="2636"/>
            </a:lvl3pPr>
            <a:lvl4pPr>
              <a:defRPr sz="2197"/>
            </a:lvl4pPr>
            <a:lvl5pPr>
              <a:defRPr sz="2197"/>
            </a:lvl5pPr>
            <a:lvl6pPr>
              <a:defRPr sz="2197"/>
            </a:lvl6pPr>
            <a:lvl7pPr>
              <a:defRPr sz="2197"/>
            </a:lvl7pPr>
            <a:lvl8pPr>
              <a:defRPr sz="2197"/>
            </a:lvl8pPr>
            <a:lvl9pPr>
              <a:defRPr sz="2197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1841" y="2332673"/>
            <a:ext cx="3239488" cy="4321564"/>
          </a:xfrm>
        </p:spPr>
        <p:txBody>
          <a:bodyPr/>
          <a:lstStyle>
            <a:lvl1pPr marL="0" indent="0">
              <a:buNone/>
              <a:defRPr sz="1757"/>
            </a:lvl1pPr>
            <a:lvl2pPr marL="502188" indent="0">
              <a:buNone/>
              <a:defRPr sz="1538"/>
            </a:lvl2pPr>
            <a:lvl3pPr marL="1004377" indent="0">
              <a:buNone/>
              <a:defRPr sz="1318"/>
            </a:lvl3pPr>
            <a:lvl4pPr marL="1506565" indent="0">
              <a:buNone/>
              <a:defRPr sz="1098"/>
            </a:lvl4pPr>
            <a:lvl5pPr marL="2008754" indent="0">
              <a:buNone/>
              <a:defRPr sz="1098"/>
            </a:lvl5pPr>
            <a:lvl6pPr marL="2510942" indent="0">
              <a:buNone/>
              <a:defRPr sz="1098"/>
            </a:lvl6pPr>
            <a:lvl7pPr marL="3013131" indent="0">
              <a:buNone/>
              <a:defRPr sz="1098"/>
            </a:lvl7pPr>
            <a:lvl8pPr marL="3515319" indent="0">
              <a:buNone/>
              <a:defRPr sz="1098"/>
            </a:lvl8pPr>
            <a:lvl9pPr marL="4017508" indent="0">
              <a:buNone/>
              <a:defRPr sz="1098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AFDC3-8FC6-4BBA-BE9D-FAE7A6CF7839}" type="datetimeFigureOut">
              <a:rPr lang="es-CO" smtClean="0"/>
              <a:t>29/05/2026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71E87-5809-45F6-9A12-A538F229E6F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15064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1841" y="518372"/>
            <a:ext cx="3239488" cy="1814301"/>
          </a:xfrm>
        </p:spPr>
        <p:txBody>
          <a:bodyPr anchor="b"/>
          <a:lstStyle>
            <a:lvl1pPr>
              <a:defRPr sz="351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0056" y="1119540"/>
            <a:ext cx="5084832" cy="5525698"/>
          </a:xfrm>
        </p:spPr>
        <p:txBody>
          <a:bodyPr anchor="t"/>
          <a:lstStyle>
            <a:lvl1pPr marL="0" indent="0">
              <a:buNone/>
              <a:defRPr sz="3515"/>
            </a:lvl1pPr>
            <a:lvl2pPr marL="502188" indent="0">
              <a:buNone/>
              <a:defRPr sz="3076"/>
            </a:lvl2pPr>
            <a:lvl3pPr marL="1004377" indent="0">
              <a:buNone/>
              <a:defRPr sz="2636"/>
            </a:lvl3pPr>
            <a:lvl4pPr marL="1506565" indent="0">
              <a:buNone/>
              <a:defRPr sz="2197"/>
            </a:lvl4pPr>
            <a:lvl5pPr marL="2008754" indent="0">
              <a:buNone/>
              <a:defRPr sz="2197"/>
            </a:lvl5pPr>
            <a:lvl6pPr marL="2510942" indent="0">
              <a:buNone/>
              <a:defRPr sz="2197"/>
            </a:lvl6pPr>
            <a:lvl7pPr marL="3013131" indent="0">
              <a:buNone/>
              <a:defRPr sz="2197"/>
            </a:lvl7pPr>
            <a:lvl8pPr marL="3515319" indent="0">
              <a:buNone/>
              <a:defRPr sz="2197"/>
            </a:lvl8pPr>
            <a:lvl9pPr marL="4017508" indent="0">
              <a:buNone/>
              <a:defRPr sz="2197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1841" y="2332673"/>
            <a:ext cx="3239488" cy="4321564"/>
          </a:xfrm>
        </p:spPr>
        <p:txBody>
          <a:bodyPr/>
          <a:lstStyle>
            <a:lvl1pPr marL="0" indent="0">
              <a:buNone/>
              <a:defRPr sz="1757"/>
            </a:lvl1pPr>
            <a:lvl2pPr marL="502188" indent="0">
              <a:buNone/>
              <a:defRPr sz="1538"/>
            </a:lvl2pPr>
            <a:lvl3pPr marL="1004377" indent="0">
              <a:buNone/>
              <a:defRPr sz="1318"/>
            </a:lvl3pPr>
            <a:lvl4pPr marL="1506565" indent="0">
              <a:buNone/>
              <a:defRPr sz="1098"/>
            </a:lvl4pPr>
            <a:lvl5pPr marL="2008754" indent="0">
              <a:buNone/>
              <a:defRPr sz="1098"/>
            </a:lvl5pPr>
            <a:lvl6pPr marL="2510942" indent="0">
              <a:buNone/>
              <a:defRPr sz="1098"/>
            </a:lvl6pPr>
            <a:lvl7pPr marL="3013131" indent="0">
              <a:buNone/>
              <a:defRPr sz="1098"/>
            </a:lvl7pPr>
            <a:lvl8pPr marL="3515319" indent="0">
              <a:buNone/>
              <a:defRPr sz="1098"/>
            </a:lvl8pPr>
            <a:lvl9pPr marL="4017508" indent="0">
              <a:buNone/>
              <a:defRPr sz="1098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AFDC3-8FC6-4BBA-BE9D-FAE7A6CF7839}" type="datetimeFigureOut">
              <a:rPr lang="es-CO" smtClean="0"/>
              <a:t>29/05/2026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71E87-5809-45F6-9A12-A538F229E6F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73458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0533" y="413979"/>
            <a:ext cx="8663047" cy="15029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0533" y="2069887"/>
            <a:ext cx="8663047" cy="49335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0533" y="7206808"/>
            <a:ext cx="2259925" cy="41397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1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DAFDC3-8FC6-4BBA-BE9D-FAE7A6CF7839}" type="datetimeFigureOut">
              <a:rPr lang="es-CO" smtClean="0"/>
              <a:t>29/05/2026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27113" y="7206808"/>
            <a:ext cx="3389888" cy="41397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1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3655" y="7206808"/>
            <a:ext cx="2259925" cy="41397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1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D71E87-5809-45F6-9A12-A538F229E6F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55107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4377" rtl="0" eaLnBrk="1" latinLnBrk="0" hangingPunct="1">
        <a:lnSpc>
          <a:spcPct val="90000"/>
        </a:lnSpc>
        <a:spcBef>
          <a:spcPct val="0"/>
        </a:spcBef>
        <a:buNone/>
        <a:defRPr sz="48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094" indent="-251094" algn="l" defTabSz="1004377" rtl="0" eaLnBrk="1" latinLnBrk="0" hangingPunct="1">
        <a:lnSpc>
          <a:spcPct val="90000"/>
        </a:lnSpc>
        <a:spcBef>
          <a:spcPts val="1098"/>
        </a:spcBef>
        <a:buFont typeface="Arial" panose="020B0604020202020204" pitchFamily="34" charset="0"/>
        <a:buChar char="•"/>
        <a:defRPr sz="3076" kern="1200">
          <a:solidFill>
            <a:schemeClr val="tx1"/>
          </a:solidFill>
          <a:latin typeface="+mn-lt"/>
          <a:ea typeface="+mn-ea"/>
          <a:cs typeface="+mn-cs"/>
        </a:defRPr>
      </a:lvl1pPr>
      <a:lvl2pPr marL="753283" indent="-251094" algn="l" defTabSz="1004377" rtl="0" eaLnBrk="1" latinLnBrk="0" hangingPunct="1">
        <a:lnSpc>
          <a:spcPct val="90000"/>
        </a:lnSpc>
        <a:spcBef>
          <a:spcPts val="549"/>
        </a:spcBef>
        <a:buFont typeface="Arial" panose="020B0604020202020204" pitchFamily="34" charset="0"/>
        <a:buChar char="•"/>
        <a:defRPr sz="2636" kern="1200">
          <a:solidFill>
            <a:schemeClr val="tx1"/>
          </a:solidFill>
          <a:latin typeface="+mn-lt"/>
          <a:ea typeface="+mn-ea"/>
          <a:cs typeface="+mn-cs"/>
        </a:defRPr>
      </a:lvl2pPr>
      <a:lvl3pPr marL="1255471" indent="-251094" algn="l" defTabSz="1004377" rtl="0" eaLnBrk="1" latinLnBrk="0" hangingPunct="1">
        <a:lnSpc>
          <a:spcPct val="90000"/>
        </a:lnSpc>
        <a:spcBef>
          <a:spcPts val="549"/>
        </a:spcBef>
        <a:buFont typeface="Arial" panose="020B0604020202020204" pitchFamily="34" charset="0"/>
        <a:buChar char="•"/>
        <a:defRPr sz="2197" kern="1200">
          <a:solidFill>
            <a:schemeClr val="tx1"/>
          </a:solidFill>
          <a:latin typeface="+mn-lt"/>
          <a:ea typeface="+mn-ea"/>
          <a:cs typeface="+mn-cs"/>
        </a:defRPr>
      </a:lvl3pPr>
      <a:lvl4pPr marL="1757660" indent="-251094" algn="l" defTabSz="1004377" rtl="0" eaLnBrk="1" latinLnBrk="0" hangingPunct="1">
        <a:lnSpc>
          <a:spcPct val="90000"/>
        </a:lnSpc>
        <a:spcBef>
          <a:spcPts val="549"/>
        </a:spcBef>
        <a:buFont typeface="Arial" panose="020B0604020202020204" pitchFamily="34" charset="0"/>
        <a:buChar char="•"/>
        <a:defRPr sz="1977" kern="1200">
          <a:solidFill>
            <a:schemeClr val="tx1"/>
          </a:solidFill>
          <a:latin typeface="+mn-lt"/>
          <a:ea typeface="+mn-ea"/>
          <a:cs typeface="+mn-cs"/>
        </a:defRPr>
      </a:lvl4pPr>
      <a:lvl5pPr marL="2259848" indent="-251094" algn="l" defTabSz="1004377" rtl="0" eaLnBrk="1" latinLnBrk="0" hangingPunct="1">
        <a:lnSpc>
          <a:spcPct val="90000"/>
        </a:lnSpc>
        <a:spcBef>
          <a:spcPts val="549"/>
        </a:spcBef>
        <a:buFont typeface="Arial" panose="020B0604020202020204" pitchFamily="34" charset="0"/>
        <a:buChar char="•"/>
        <a:defRPr sz="1977" kern="1200">
          <a:solidFill>
            <a:schemeClr val="tx1"/>
          </a:solidFill>
          <a:latin typeface="+mn-lt"/>
          <a:ea typeface="+mn-ea"/>
          <a:cs typeface="+mn-cs"/>
        </a:defRPr>
      </a:lvl5pPr>
      <a:lvl6pPr marL="2762037" indent="-251094" algn="l" defTabSz="1004377" rtl="0" eaLnBrk="1" latinLnBrk="0" hangingPunct="1">
        <a:lnSpc>
          <a:spcPct val="90000"/>
        </a:lnSpc>
        <a:spcBef>
          <a:spcPts val="549"/>
        </a:spcBef>
        <a:buFont typeface="Arial" panose="020B0604020202020204" pitchFamily="34" charset="0"/>
        <a:buChar char="•"/>
        <a:defRPr sz="1977" kern="1200">
          <a:solidFill>
            <a:schemeClr val="tx1"/>
          </a:solidFill>
          <a:latin typeface="+mn-lt"/>
          <a:ea typeface="+mn-ea"/>
          <a:cs typeface="+mn-cs"/>
        </a:defRPr>
      </a:lvl6pPr>
      <a:lvl7pPr marL="3264225" indent="-251094" algn="l" defTabSz="1004377" rtl="0" eaLnBrk="1" latinLnBrk="0" hangingPunct="1">
        <a:lnSpc>
          <a:spcPct val="90000"/>
        </a:lnSpc>
        <a:spcBef>
          <a:spcPts val="549"/>
        </a:spcBef>
        <a:buFont typeface="Arial" panose="020B0604020202020204" pitchFamily="34" charset="0"/>
        <a:buChar char="•"/>
        <a:defRPr sz="1977" kern="1200">
          <a:solidFill>
            <a:schemeClr val="tx1"/>
          </a:solidFill>
          <a:latin typeface="+mn-lt"/>
          <a:ea typeface="+mn-ea"/>
          <a:cs typeface="+mn-cs"/>
        </a:defRPr>
      </a:lvl7pPr>
      <a:lvl8pPr marL="3766414" indent="-251094" algn="l" defTabSz="1004377" rtl="0" eaLnBrk="1" latinLnBrk="0" hangingPunct="1">
        <a:lnSpc>
          <a:spcPct val="90000"/>
        </a:lnSpc>
        <a:spcBef>
          <a:spcPts val="549"/>
        </a:spcBef>
        <a:buFont typeface="Arial" panose="020B0604020202020204" pitchFamily="34" charset="0"/>
        <a:buChar char="•"/>
        <a:defRPr sz="1977" kern="1200">
          <a:solidFill>
            <a:schemeClr val="tx1"/>
          </a:solidFill>
          <a:latin typeface="+mn-lt"/>
          <a:ea typeface="+mn-ea"/>
          <a:cs typeface="+mn-cs"/>
        </a:defRPr>
      </a:lvl8pPr>
      <a:lvl9pPr marL="4268602" indent="-251094" algn="l" defTabSz="1004377" rtl="0" eaLnBrk="1" latinLnBrk="0" hangingPunct="1">
        <a:lnSpc>
          <a:spcPct val="90000"/>
        </a:lnSpc>
        <a:spcBef>
          <a:spcPts val="549"/>
        </a:spcBef>
        <a:buFont typeface="Arial" panose="020B0604020202020204" pitchFamily="34" charset="0"/>
        <a:buChar char="•"/>
        <a:defRPr sz="197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4377" rtl="0" eaLnBrk="1" latinLnBrk="0" hangingPunct="1">
        <a:defRPr sz="1977" kern="1200">
          <a:solidFill>
            <a:schemeClr val="tx1"/>
          </a:solidFill>
          <a:latin typeface="+mn-lt"/>
          <a:ea typeface="+mn-ea"/>
          <a:cs typeface="+mn-cs"/>
        </a:defRPr>
      </a:lvl1pPr>
      <a:lvl2pPr marL="502188" algn="l" defTabSz="1004377" rtl="0" eaLnBrk="1" latinLnBrk="0" hangingPunct="1">
        <a:defRPr sz="1977" kern="1200">
          <a:solidFill>
            <a:schemeClr val="tx1"/>
          </a:solidFill>
          <a:latin typeface="+mn-lt"/>
          <a:ea typeface="+mn-ea"/>
          <a:cs typeface="+mn-cs"/>
        </a:defRPr>
      </a:lvl2pPr>
      <a:lvl3pPr marL="1004377" algn="l" defTabSz="1004377" rtl="0" eaLnBrk="1" latinLnBrk="0" hangingPunct="1">
        <a:defRPr sz="1977" kern="1200">
          <a:solidFill>
            <a:schemeClr val="tx1"/>
          </a:solidFill>
          <a:latin typeface="+mn-lt"/>
          <a:ea typeface="+mn-ea"/>
          <a:cs typeface="+mn-cs"/>
        </a:defRPr>
      </a:lvl3pPr>
      <a:lvl4pPr marL="1506565" algn="l" defTabSz="1004377" rtl="0" eaLnBrk="1" latinLnBrk="0" hangingPunct="1">
        <a:defRPr sz="1977" kern="1200">
          <a:solidFill>
            <a:schemeClr val="tx1"/>
          </a:solidFill>
          <a:latin typeface="+mn-lt"/>
          <a:ea typeface="+mn-ea"/>
          <a:cs typeface="+mn-cs"/>
        </a:defRPr>
      </a:lvl4pPr>
      <a:lvl5pPr marL="2008754" algn="l" defTabSz="1004377" rtl="0" eaLnBrk="1" latinLnBrk="0" hangingPunct="1">
        <a:defRPr sz="1977" kern="1200">
          <a:solidFill>
            <a:schemeClr val="tx1"/>
          </a:solidFill>
          <a:latin typeface="+mn-lt"/>
          <a:ea typeface="+mn-ea"/>
          <a:cs typeface="+mn-cs"/>
        </a:defRPr>
      </a:lvl5pPr>
      <a:lvl6pPr marL="2510942" algn="l" defTabSz="1004377" rtl="0" eaLnBrk="1" latinLnBrk="0" hangingPunct="1">
        <a:defRPr sz="1977" kern="1200">
          <a:solidFill>
            <a:schemeClr val="tx1"/>
          </a:solidFill>
          <a:latin typeface="+mn-lt"/>
          <a:ea typeface="+mn-ea"/>
          <a:cs typeface="+mn-cs"/>
        </a:defRPr>
      </a:lvl6pPr>
      <a:lvl7pPr marL="3013131" algn="l" defTabSz="1004377" rtl="0" eaLnBrk="1" latinLnBrk="0" hangingPunct="1">
        <a:defRPr sz="1977" kern="1200">
          <a:solidFill>
            <a:schemeClr val="tx1"/>
          </a:solidFill>
          <a:latin typeface="+mn-lt"/>
          <a:ea typeface="+mn-ea"/>
          <a:cs typeface="+mn-cs"/>
        </a:defRPr>
      </a:lvl7pPr>
      <a:lvl8pPr marL="3515319" algn="l" defTabSz="1004377" rtl="0" eaLnBrk="1" latinLnBrk="0" hangingPunct="1">
        <a:defRPr sz="1977" kern="1200">
          <a:solidFill>
            <a:schemeClr val="tx1"/>
          </a:solidFill>
          <a:latin typeface="+mn-lt"/>
          <a:ea typeface="+mn-ea"/>
          <a:cs typeface="+mn-cs"/>
        </a:defRPr>
      </a:lvl8pPr>
      <a:lvl9pPr marL="4017508" algn="l" defTabSz="1004377" rtl="0" eaLnBrk="1" latinLnBrk="0" hangingPunct="1">
        <a:defRPr sz="197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6138" y="171297"/>
            <a:ext cx="1772349" cy="1082315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3663151" y="1103230"/>
            <a:ext cx="27061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dirty="0">
                <a:latin typeface="Bell MT" panose="02020503060305020303" pitchFamily="18" charset="0"/>
              </a:rPr>
              <a:t>Constancia de asistencia</a:t>
            </a:r>
            <a:endParaRPr lang="es-CO" sz="2000" dirty="0">
              <a:latin typeface="Bell MT" panose="02020503060305020303" pitchFamily="18" charset="0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335900" y="1894114"/>
            <a:ext cx="9360693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>
                <a:latin typeface="Bell MT" panose="02020503060305020303" pitchFamily="18" charset="0"/>
              </a:rPr>
              <a:t>La coordinadora del Grupo Relación con el Ciudadano del Ministerio de Comercio, Industria y Turismo</a:t>
            </a:r>
            <a:endParaRPr lang="es-CO" dirty="0">
              <a:latin typeface="Bell MT" panose="02020503060305020303" pitchFamily="18" charset="0"/>
            </a:endParaRPr>
          </a:p>
          <a:p>
            <a:pPr algn="ctr"/>
            <a:endParaRPr lang="es-ES" dirty="0">
              <a:latin typeface="Bell MT" panose="02020503060305020303" pitchFamily="18" charset="0"/>
            </a:endParaRPr>
          </a:p>
          <a:p>
            <a:pPr algn="ctr"/>
            <a:endParaRPr lang="es-ES" dirty="0">
              <a:latin typeface="Bell MT" panose="02020503060305020303" pitchFamily="18" charset="0"/>
            </a:endParaRPr>
          </a:p>
          <a:p>
            <a:pPr algn="ctr"/>
            <a:r>
              <a:rPr lang="es-ES" dirty="0">
                <a:latin typeface="Bell MT" panose="02020503060305020303" pitchFamily="18" charset="0"/>
              </a:rPr>
              <a:t>Hace constar que:</a:t>
            </a:r>
          </a:p>
          <a:p>
            <a:pPr algn="ctr"/>
            <a:endParaRPr lang="es-ES" dirty="0">
              <a:latin typeface="Bell MT" panose="02020503060305020303" pitchFamily="18" charset="0"/>
            </a:endParaRPr>
          </a:p>
          <a:p>
            <a:pPr algn="ctr"/>
            <a:r>
              <a:rPr lang="es-CO" b="1" dirty="0">
                <a:latin typeface="Bell MT" panose="02020503060305020303" pitchFamily="18" charset="0"/>
              </a:rPr>
              <a:t>(Nombre(s) y apellidos(s)</a:t>
            </a:r>
          </a:p>
          <a:p>
            <a:pPr algn="ctr"/>
            <a:r>
              <a:rPr lang="es-CO" dirty="0">
                <a:latin typeface="Bell MT" panose="02020503060305020303" pitchFamily="18" charset="0"/>
              </a:rPr>
              <a:t>(correo electrónico)</a:t>
            </a:r>
          </a:p>
          <a:p>
            <a:pPr algn="ctr"/>
            <a:endParaRPr lang="es-ES" dirty="0">
              <a:latin typeface="Bell MT" panose="02020503060305020303" pitchFamily="18" charset="0"/>
            </a:endParaRPr>
          </a:p>
          <a:p>
            <a:pPr algn="ctr"/>
            <a:endParaRPr lang="es-ES" dirty="0">
              <a:latin typeface="Bell MT" panose="02020503060305020303" pitchFamily="18" charset="0"/>
            </a:endParaRPr>
          </a:p>
          <a:p>
            <a:pPr algn="ctr"/>
            <a:r>
              <a:rPr lang="es-ES" dirty="0">
                <a:latin typeface="Bell MT" panose="02020503060305020303" pitchFamily="18" charset="0"/>
              </a:rPr>
              <a:t>Asistió al</a:t>
            </a:r>
          </a:p>
          <a:p>
            <a:pPr algn="ctr"/>
            <a:r>
              <a:rPr lang="es-ES" dirty="0">
                <a:latin typeface="Bell MT" panose="02020503060305020303" pitchFamily="18" charset="0"/>
              </a:rPr>
              <a:t>Programa: </a:t>
            </a:r>
            <a:r>
              <a:rPr lang="es-ES" b="1" dirty="0">
                <a:latin typeface="Bell MT" panose="02020503060305020303" pitchFamily="18" charset="0"/>
              </a:rPr>
              <a:t>Miércoles de Socialización</a:t>
            </a:r>
          </a:p>
          <a:p>
            <a:pPr algn="ctr"/>
            <a:r>
              <a:rPr lang="es-ES" dirty="0">
                <a:latin typeface="Bell MT" panose="02020503060305020303" pitchFamily="18" charset="0"/>
              </a:rPr>
              <a:t>Tema: </a:t>
            </a:r>
            <a:r>
              <a:rPr lang="es-ES" b="1" dirty="0">
                <a:latin typeface="Bell MT" panose="02020503060305020303" pitchFamily="18" charset="0"/>
              </a:rPr>
              <a:t>“______”</a:t>
            </a:r>
          </a:p>
          <a:p>
            <a:pPr algn="ctr"/>
            <a:r>
              <a:rPr lang="es-ES" dirty="0">
                <a:latin typeface="Bell MT" panose="02020503060305020303" pitchFamily="18" charset="0"/>
              </a:rPr>
              <a:t>Fecha: ______</a:t>
            </a:r>
          </a:p>
          <a:p>
            <a:pPr algn="ctr"/>
            <a:r>
              <a:rPr lang="es-ES" dirty="0">
                <a:latin typeface="Bell MT" panose="02020503060305020303" pitchFamily="18" charset="0"/>
              </a:rPr>
              <a:t>Intensidad: 2 horas</a:t>
            </a:r>
            <a:endParaRPr lang="es-CO" dirty="0">
              <a:latin typeface="Bell MT" panose="02020503060305020303" pitchFamily="18" charset="0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1331798" y="6478345"/>
            <a:ext cx="73805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>
                <a:latin typeface="Bell MT" panose="02020503060305020303" pitchFamily="18" charset="0"/>
              </a:rPr>
              <a:t>Nombre(s) y apellido(s) </a:t>
            </a:r>
          </a:p>
          <a:p>
            <a:pPr algn="ctr"/>
            <a:r>
              <a:rPr lang="es-ES" dirty="0">
                <a:latin typeface="Bell MT" panose="02020503060305020303" pitchFamily="18" charset="0"/>
              </a:rPr>
              <a:t>Coordinador(a) Grupo de Relación con el Ciudadano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D263CD59-913B-4F77-B57C-837AA31ADC2F}"/>
              </a:ext>
            </a:extLst>
          </p:cNvPr>
          <p:cNvSpPr txBox="1"/>
          <p:nvPr/>
        </p:nvSpPr>
        <p:spPr>
          <a:xfrm>
            <a:off x="152281" y="7323090"/>
            <a:ext cx="9734670" cy="2616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s-ES" sz="1100" i="1" dirty="0">
                <a:solidFill>
                  <a:srgbClr val="962E48"/>
                </a:solidFill>
                <a:latin typeface="Bell MT"/>
              </a:rPr>
              <a:t>Proceso: Comunicación estratégica y relacionamiento con los grupos de valor  	CR-FM-010                                                                                          Pág. 1 de 1</a:t>
            </a:r>
          </a:p>
        </p:txBody>
      </p:sp>
    </p:spTree>
    <p:extLst>
      <p:ext uri="{BB962C8B-B14F-4D97-AF65-F5344CB8AC3E}">
        <p14:creationId xmlns:p14="http://schemas.microsoft.com/office/powerpoint/2010/main" val="240675750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rden xmlns="a8c18c6c-cefa-4b99-b050-d33e529ecf67"/>
    <_x002f__x002f_ xmlns="a8c18c6c-cefa-4b99-b050-d33e529ecf67" xsi:nil="true"/>
    <TaxCatchAll xmlns="dd6844ec-5394-4908-9fc7-2b61834fcc1b" xsi:nil="true"/>
    <lcf76f155ced4ddcb4097134ff3c332f xmlns="a8c18c6c-cefa-4b99-b050-d33e529ecf67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7C15C5B009B1164492E50DD4602ABF18" ma:contentTypeVersion="21" ma:contentTypeDescription="Crear nuevo documento." ma:contentTypeScope="" ma:versionID="230416fdb93ff4c22e44caa3033d2a8d">
  <xsd:schema xmlns:xsd="http://www.w3.org/2001/XMLSchema" xmlns:xs="http://www.w3.org/2001/XMLSchema" xmlns:p="http://schemas.microsoft.com/office/2006/metadata/properties" xmlns:ns2="a8c18c6c-cefa-4b99-b050-d33e529ecf67" xmlns:ns3="dd6844ec-5394-4908-9fc7-2b61834fcc1b" targetNamespace="http://schemas.microsoft.com/office/2006/metadata/properties" ma:root="true" ma:fieldsID="67b8de1ace789b88206a55df91a866cb" ns2:_="" ns3:_="">
    <xsd:import namespace="a8c18c6c-cefa-4b99-b050-d33e529ecf67"/>
    <xsd:import namespace="dd6844ec-5394-4908-9fc7-2b61834fcc1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_x002f__x002f_" minOccurs="0"/>
                <xsd:element ref="ns2:orde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c18c6c-cefa-4b99-b050-d33e529ecf6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Etiquetas de imagen" ma:readOnly="false" ma:fieldId="{5cf76f15-5ced-4ddc-b409-7134ff3c332f}" ma:taxonomyMulti="true" ma:sspId="b4a1e0e0-3b50-4177-8d07-c02f28f102b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x002f__x002f_" ma:index="25" nillable="true" ma:displayName="//" ma:format="Thumbnail" ma:internalName="_x002f__x002f_">
      <xsd:simpleType>
        <xsd:restriction base="dms:Unknown"/>
      </xsd:simpleType>
    </xsd:element>
    <xsd:element name="orden" ma:index="26" ma:displayName="orden" ma:description="orden" ma:format="Dropdown" ma:internalName="orden" ma:percentage="FALSE">
      <xsd:simpleType>
        <xsd:restriction base="dms:Number">
          <xsd:maxInclusive value="10000"/>
          <xsd:minInclusive value="1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6844ec-5394-4908-9fc7-2b61834fcc1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c9cdfb32-c40b-4fb0-bd3d-90a9c3052c8d}" ma:internalName="TaxCatchAll" ma:showField="CatchAllData" ma:web="dd6844ec-5394-4908-9fc7-2b61834fcc1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EB0E5CC-3F4E-473B-B7C1-82A5FC468437}">
  <ds:schemaRefs>
    <ds:schemaRef ds:uri="http://purl.org/dc/terms/"/>
    <ds:schemaRef ds:uri="aa566a8a-6713-4a80-931c-22c062d99736"/>
    <ds:schemaRef ds:uri="http://purl.org/dc/dcmitype/"/>
    <ds:schemaRef ds:uri="http://schemas.microsoft.com/office/2006/metadata/properties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82d0fe9e-8728-4812-b9b4-6538b2501592"/>
    <ds:schemaRef ds:uri="http://schemas.openxmlformats.org/package/2006/metadata/core-properties"/>
    <ds:schemaRef ds:uri="http://purl.org/dc/elements/1.1/"/>
    <ds:schemaRef ds:uri="a8c18c6c-cefa-4b99-b050-d33e529ecf67"/>
    <ds:schemaRef ds:uri="dd6844ec-5394-4908-9fc7-2b61834fcc1b"/>
  </ds:schemaRefs>
</ds:datastoreItem>
</file>

<file path=customXml/itemProps2.xml><?xml version="1.0" encoding="utf-8"?>
<ds:datastoreItem xmlns:ds="http://schemas.openxmlformats.org/officeDocument/2006/customXml" ds:itemID="{A40352B0-08DD-4A71-AB32-2755FD2B606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8c18c6c-cefa-4b99-b050-d33e529ecf67"/>
    <ds:schemaRef ds:uri="dd6844ec-5394-4908-9fc7-2b61834fcc1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BCC5FC5-F5BF-4D1B-8EE0-D411E5FBC1C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205</TotalTime>
  <Words>92</Words>
  <Application>Microsoft Office PowerPoint</Application>
  <PresentationFormat>Personalizado</PresentationFormat>
  <Paragraphs>19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Bell MT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Nelson Eduardo Mongui Gonzalez</dc:creator>
  <cp:lastModifiedBy>Orietta Sofia Cotes Diaz - Pasante</cp:lastModifiedBy>
  <cp:revision>21</cp:revision>
  <dcterms:created xsi:type="dcterms:W3CDTF">2023-10-05T15:16:14Z</dcterms:created>
  <dcterms:modified xsi:type="dcterms:W3CDTF">2026-05-29T15:13:04Z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0x0101007C15C5B009B1164492E50DD4602ABF18</vt:lpwstr>
  </property>
  <property fmtid="{D5CDD505-2E9C-101B-9397-08002B2CF9AE}" pid="3" name="MediaServiceImageTags">
    <vt:lpwstr/>
  </property>
</Properties>
</file>