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15"/>
  </p:handoutMasterIdLst>
  <p:sldIdLst>
    <p:sldId id="256" r:id="rId5"/>
    <p:sldId id="257" r:id="rId6"/>
    <p:sldId id="258" r:id="rId7"/>
    <p:sldId id="262" r:id="rId8"/>
    <p:sldId id="259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2D46"/>
    <a:srgbClr val="2E6437"/>
    <a:srgbClr val="93BB54"/>
    <a:srgbClr val="C49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52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7DE8F55E-3564-59E0-6AB4-0A68F59932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2C491CA-AD82-21DA-B6AF-104C3C6492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5CE21-4FFD-43E4-9BE1-44B69E389DE4}" type="datetimeFigureOut">
              <a:rPr lang="es-CO" smtClean="0"/>
              <a:t>19/06/2026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4018EA8-D50D-6048-06A1-98CC923A5F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F885154-3EB1-CC47-4591-C970E8A909C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897CF-0428-44F3-9C91-0685A4FB6EB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0061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AD64394-963E-D625-32AA-BDFC76B6E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19/06/2026</a:t>
            </a:fld>
            <a:endParaRPr lang="es-CO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F68054-34D7-9279-DFD5-715512BF4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916C35A-4761-CBE9-49AD-2C3A4928C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3806064-D094-DA86-6C22-C9CFC529A6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92011" y="2220883"/>
            <a:ext cx="2807976" cy="162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56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A0128F-3548-EBBF-BD29-1EB1D2457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611771-8F44-52FC-9741-53E17FE37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0D0EFA-890A-CDAE-F1B6-CDA7C84A4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19/06/2026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03C958-22C5-59D4-D584-C88407A5F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441F80-8960-189A-2E8E-15505E6A0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FA9D7E4-7BA0-40B7-FF99-DD7B5CDE5C94}"/>
              </a:ext>
            </a:extLst>
          </p:cNvPr>
          <p:cNvSpPr/>
          <p:nvPr userDrawn="1"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932D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46970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31F210-8371-C703-B82E-47C593C78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15A348-98B3-3879-5E17-CB0127E648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F33D3A-1132-9B1A-B962-CD60ABDB6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1E0D49E-7178-69A3-8F58-4D4C48A6C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19/06/2026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5CC090-A935-39EC-1352-2703D7774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9F37035-180E-0152-1228-EECA44274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26693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CAB338-F339-66BE-83C6-7A3F6FECC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935FC1-EFEA-9E70-C955-E0F46AFA9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52A0A90-FD8F-D098-9E3C-8B3903C7E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0F47486-611C-6371-6BFF-C8AADB90A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5A5BFE2-9B56-F9FE-1317-1698B3D8A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58251A3-C7BF-3DF9-1006-6349C94FA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19/06/2026</a:t>
            </a:fld>
            <a:endParaRPr lang="es-CO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44687DF-C287-0B90-0384-AC46566F9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B92D22D-0268-7F05-56E0-5963F89C2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573337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5FE461-F01D-222B-4C7C-57D2AA865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CFB908D-19D2-F83C-4039-D58C06ECA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19/06/2026</a:t>
            </a:fld>
            <a:endParaRPr lang="es-CO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77D68EF-BFF2-A72E-07EE-5E72D7A47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38FE25A-BF2A-CF99-7E87-C956434B7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71424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B9DC9B7-1E4F-7D26-4BD7-745061F4E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19/06/2026</a:t>
            </a:fld>
            <a:endParaRPr lang="es-CO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F5816B9-11D6-2A5A-0FD1-DB0FC94DB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3A788D0-F4D3-2B6C-9239-17F58235B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627494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911F9C-4982-DC10-47A7-6087D7976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2D4D84-B18F-DC4C-91BD-C2D2452F6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Verdana" panose="020B0604030504040204" pitchFamily="34" charset="0"/>
              </a:defRPr>
            </a:lvl1pPr>
            <a:lvl2pPr>
              <a:defRPr sz="2800">
                <a:latin typeface="Verdana" panose="020B0604030504040204" pitchFamily="34" charset="0"/>
              </a:defRPr>
            </a:lvl2pPr>
            <a:lvl3pPr>
              <a:defRPr sz="2400">
                <a:latin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4A5BCA-21FB-4F80-5D90-71B92FADA7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DC4DC66-6DB7-E14E-1352-1E2E2ED4E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19/06/2026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5AEA652-EF40-005F-FF90-AD253E40D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E9AB725-99AA-BB55-8E39-F039EB14A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5096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E65C95-5503-7D88-003E-0E2E5F911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3AC4D1E-48F0-A1F3-F9C4-7B875CE887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Verdan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1F0E517-DE99-33E7-2751-3A45597C88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9892408-C707-58E8-CE35-B1C506B77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19/06/2026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5293AC-92C2-E7E4-0ECB-1F609042D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AB57530-0A48-7CB0-27F9-91E0655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526661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05C3E2-E170-9268-25A1-AE60BCD4A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DC4665-0C8C-E09A-7C93-4DB3CB0A64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63F176-85B0-9D54-437B-996F56A1D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19/06/2026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9FF4C6-8C08-CBB4-3CE2-59E6FA53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D7E2D5-E6C7-D872-FB2D-BAF97048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280545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BAB6635-A1FA-05FB-BAB0-2B865D5253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6005000-C67B-39FC-C963-1BE222E2F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77B06B-FF69-1B1F-5058-EED75F49A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19/06/2026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1E3432-7CD9-B690-69AF-9AB3EC20F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FBBF71-D1BB-B37A-0A5C-4B7A1432A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82265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19/06/2026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9AFD091-953C-4B8E-5508-A2D6A3D77D1D}"/>
              </a:ext>
            </a:extLst>
          </p:cNvPr>
          <p:cNvSpPr/>
          <p:nvPr userDrawn="1"/>
        </p:nvSpPr>
        <p:spPr>
          <a:xfrm>
            <a:off x="0" y="819253"/>
            <a:ext cx="12192000" cy="5219493"/>
          </a:xfrm>
          <a:prstGeom prst="rect">
            <a:avLst/>
          </a:prstGeom>
          <a:solidFill>
            <a:srgbClr val="932D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15255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19/06/2026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663A175-52FA-6661-1F93-E14E5215D728}"/>
              </a:ext>
            </a:extLst>
          </p:cNvPr>
          <p:cNvSpPr/>
          <p:nvPr userDrawn="1"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932D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722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19/06/2026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5512" y="180775"/>
            <a:ext cx="740975" cy="42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37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19/06/2026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712" y="180775"/>
            <a:ext cx="740975" cy="42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472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19/06/2026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83312" y="180775"/>
            <a:ext cx="740975" cy="42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523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19/06/2026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5512" y="6272910"/>
            <a:ext cx="740975" cy="42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803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19/06/2026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712" y="6272910"/>
            <a:ext cx="740975" cy="42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129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19/06/2026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83312" y="6272910"/>
            <a:ext cx="740975" cy="42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9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842174-351A-5C35-E775-1CDC59E1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D2E68F-9A0D-D89E-ED06-73EDB9E63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A95696-420C-C45E-6F3E-ED258E8D8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19/06/2026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EF4216-2A8E-0656-28FD-6CAD51853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FEC2FF-6B1B-D345-F657-95FAADED47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2606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0" r:id="rId3"/>
    <p:sldLayoutId id="214748365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50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658" r:id="rId17"/>
    <p:sldLayoutId id="214748365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096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5286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>
            <a:extLst>
              <a:ext uri="{FF2B5EF4-FFF2-40B4-BE49-F238E27FC236}">
                <a16:creationId xmlns:a16="http://schemas.microsoft.com/office/drawing/2014/main" id="{50703695-DCC9-2B2B-CE25-CD632F0261C9}"/>
              </a:ext>
            </a:extLst>
          </p:cNvPr>
          <p:cNvSpPr txBox="1">
            <a:spLocks/>
          </p:cNvSpPr>
          <p:nvPr/>
        </p:nvSpPr>
        <p:spPr>
          <a:xfrm>
            <a:off x="1815548" y="3055903"/>
            <a:ext cx="8560904" cy="74619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r>
              <a:rPr lang="es-CO" sz="4800" b="1" dirty="0">
                <a:solidFill>
                  <a:schemeClr val="bg1"/>
                </a:solidFill>
              </a:rPr>
              <a:t>Título de la presentación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D045677-13A8-3094-CA71-BB0F13766CF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3"/>
          <a:stretch/>
        </p:blipFill>
        <p:spPr>
          <a:xfrm>
            <a:off x="4991310" y="6261739"/>
            <a:ext cx="2209380" cy="16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975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94DB6C-0FFA-0C13-8F3D-4BF8C1F49F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28DD7A0-2B2F-EC29-A108-139312FA93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86043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D74F9017-CA03-DD03-7C00-2F7BA237A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2AFA65D4-F0CB-7A20-9B23-57178BF65B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53279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28E80B-ADAD-CC5C-6156-B6BCFF2DC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0BA2614-C8AB-B57B-5B08-2FCBB9B01E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87694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35D24963-E7C9-6F82-4ADC-CE6391601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E0DB2FD7-5419-543C-C357-9E462CFAE1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65571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253409-434B-1B1E-5CF9-FB9424703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923B956-CBC0-3249-E1A3-6BD48945D9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238E6FA-A559-99BD-B331-6B1AC8A06F2D}"/>
              </a:ext>
            </a:extLst>
          </p:cNvPr>
          <p:cNvSpPr txBox="1"/>
          <p:nvPr/>
        </p:nvSpPr>
        <p:spPr>
          <a:xfrm>
            <a:off x="4981752" y="6639446"/>
            <a:ext cx="222849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Verdana" panose="020B0604030504040204" pitchFamily="34" charset="0"/>
              </a:rPr>
              <a:t>www.---------------.gov.co</a:t>
            </a:r>
          </a:p>
        </p:txBody>
      </p:sp>
    </p:spTree>
    <p:extLst>
      <p:ext uri="{BB962C8B-B14F-4D97-AF65-F5344CB8AC3E}">
        <p14:creationId xmlns:p14="http://schemas.microsoft.com/office/powerpoint/2010/main" val="3270610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27F57646-EA27-3E9E-74A2-150438ED8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F82ED00C-6F2B-070E-46A4-E56C75D56C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F304E1E-9A2E-BCFA-B260-A7787DAFE2CB}"/>
              </a:ext>
            </a:extLst>
          </p:cNvPr>
          <p:cNvSpPr txBox="1"/>
          <p:nvPr/>
        </p:nvSpPr>
        <p:spPr>
          <a:xfrm>
            <a:off x="4981753" y="6639446"/>
            <a:ext cx="222849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Verdana" panose="020B0604030504040204" pitchFamily="34" charset="0"/>
              </a:rPr>
              <a:t>www.---------------.gov.co</a:t>
            </a:r>
          </a:p>
        </p:txBody>
      </p:sp>
    </p:spTree>
    <p:extLst>
      <p:ext uri="{BB962C8B-B14F-4D97-AF65-F5344CB8AC3E}">
        <p14:creationId xmlns:p14="http://schemas.microsoft.com/office/powerpoint/2010/main" val="17939933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C500C9AD-A188-CD4A-9676-9B2CE3FEB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CF92644-9271-F7D7-6FC8-EB71AEEA41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97156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OBIERNO DEL CAMBIO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rden xmlns="a8c18c6c-cefa-4b99-b050-d33e529ecf67"/>
    <_x002f__x002f_ xmlns="a8c18c6c-cefa-4b99-b050-d33e529ecf67" xsi:nil="true"/>
    <TaxCatchAll xmlns="dd6844ec-5394-4908-9fc7-2b61834fcc1b" xsi:nil="true"/>
    <lcf76f155ced4ddcb4097134ff3c332f xmlns="a8c18c6c-cefa-4b99-b050-d33e529ecf6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C15C5B009B1164492E50DD4602ABF18" ma:contentTypeVersion="21" ma:contentTypeDescription="Crear nuevo documento." ma:contentTypeScope="" ma:versionID="230416fdb93ff4c22e44caa3033d2a8d">
  <xsd:schema xmlns:xsd="http://www.w3.org/2001/XMLSchema" xmlns:xs="http://www.w3.org/2001/XMLSchema" xmlns:p="http://schemas.microsoft.com/office/2006/metadata/properties" xmlns:ns2="a8c18c6c-cefa-4b99-b050-d33e529ecf67" xmlns:ns3="dd6844ec-5394-4908-9fc7-2b61834fcc1b" targetNamespace="http://schemas.microsoft.com/office/2006/metadata/properties" ma:root="true" ma:fieldsID="67b8de1ace789b88206a55df91a866cb" ns2:_="" ns3:_="">
    <xsd:import namespace="a8c18c6c-cefa-4b99-b050-d33e529ecf67"/>
    <xsd:import namespace="dd6844ec-5394-4908-9fc7-2b61834fcc1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_x002f__x002f_" minOccurs="0"/>
                <xsd:element ref="ns2:orden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c18c6c-cefa-4b99-b050-d33e529ecf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Etiquetas de imagen" ma:readOnly="false" ma:fieldId="{5cf76f15-5ced-4ddc-b409-7134ff3c332f}" ma:taxonomyMulti="true" ma:sspId="b4a1e0e0-3b50-4177-8d07-c02f28f102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x002f__x002f_" ma:index="25" nillable="true" ma:displayName="//" ma:format="Thumbnail" ma:internalName="_x002f__x002f_">
      <xsd:simpleType>
        <xsd:restriction base="dms:Unknown"/>
      </xsd:simpleType>
    </xsd:element>
    <xsd:element name="orden" ma:index="26" ma:displayName="orden" ma:description="orden" ma:format="Dropdown" ma:internalName="orden" ma:percentage="FALSE">
      <xsd:simpleType>
        <xsd:restriction base="dms:Number">
          <xsd:maxInclusive value="10000"/>
          <xsd:minInclusive value="1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6844ec-5394-4908-9fc7-2b61834fcc1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9cdfb32-c40b-4fb0-bd3d-90a9c3052c8d}" ma:internalName="TaxCatchAll" ma:showField="CatchAllData" ma:web="dd6844ec-5394-4908-9fc7-2b61834fcc1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82CE233-F315-4C8E-89D6-D83688623982}">
  <ds:schemaRefs>
    <ds:schemaRef ds:uri="http://schemas.microsoft.com/office/2006/metadata/properties"/>
    <ds:schemaRef ds:uri="http://schemas.microsoft.com/office/infopath/2007/PartnerControls"/>
    <ds:schemaRef ds:uri="a8c18c6c-cefa-4b99-b050-d33e529ecf67"/>
    <ds:schemaRef ds:uri="dd6844ec-5394-4908-9fc7-2b61834fcc1b"/>
  </ds:schemaRefs>
</ds:datastoreItem>
</file>

<file path=customXml/itemProps2.xml><?xml version="1.0" encoding="utf-8"?>
<ds:datastoreItem xmlns:ds="http://schemas.openxmlformats.org/officeDocument/2006/customXml" ds:itemID="{8B2E6468-A72D-4E32-B698-5956BE745D6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7E8F3B-FDCF-46A1-98C0-FE2709A11F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c18c6c-cefa-4b99-b050-d33e529ecf67"/>
    <ds:schemaRef ds:uri="dd6844ec-5394-4908-9fc7-2b61834fcc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1246</TotalTime>
  <Words>14</Words>
  <Application>Microsoft Office PowerPoint</Application>
  <PresentationFormat>Panorámica</PresentationFormat>
  <Paragraphs>3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Calibri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William Camilo  Baracaldo Godoy</dc:creator>
  <cp:lastModifiedBy>Orietta Sofia Cotes Diaz - Pasante</cp:lastModifiedBy>
  <cp:revision>11</cp:revision>
  <dcterms:created xsi:type="dcterms:W3CDTF">2023-05-08T00:34:42Z</dcterms:created>
  <dcterms:modified xsi:type="dcterms:W3CDTF">2026-06-19T16:02:36Z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0x0101007C15C5B009B1164492E50DD4602ABF18</vt:lpwstr>
  </property>
</Properties>
</file>